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5143500" cx="9144000"/>
  <p:notesSz cx="6858000" cy="9144000"/>
  <p:embeddedFontLst>
    <p:embeddedFont>
      <p:font typeface="Roboto"/>
      <p:regular r:id="rId14"/>
      <p:bold r:id="rId15"/>
      <p:italic r:id="rId16"/>
      <p:boldItalic r:id="rId17"/>
    </p:embeddedFont>
    <p:embeddedFont>
      <p:font typeface="Comfortaa"/>
      <p:regular r:id="rId18"/>
      <p:bold r:id="rId1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Roboto-bold.fntdata"/><Relationship Id="rId14" Type="http://schemas.openxmlformats.org/officeDocument/2006/relationships/font" Target="fonts/Roboto-regular.fntdata"/><Relationship Id="rId17" Type="http://schemas.openxmlformats.org/officeDocument/2006/relationships/font" Target="fonts/Roboto-boldItalic.fntdata"/><Relationship Id="rId16" Type="http://schemas.openxmlformats.org/officeDocument/2006/relationships/font" Target="fonts/Roboto-italic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Comfortaa-bold.fntdata"/><Relationship Id="rId6" Type="http://schemas.openxmlformats.org/officeDocument/2006/relationships/slide" Target="slides/slide1.xml"/><Relationship Id="rId18" Type="http://schemas.openxmlformats.org/officeDocument/2006/relationships/font" Target="fonts/Comfortaa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30f0debd54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30f0debd54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0f0debd54d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0f0debd54d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0f0debd54d_0_3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30f0debd54d_0_3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0f0debd54d_0_3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0f0debd54d_0_3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0f0fe3163f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30f0fe3163f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0f0debd54d_0_3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30f0debd54d_0_3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30f0fe3163f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30f0fe3163f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7.png"/><Relationship Id="rId4" Type="http://schemas.openxmlformats.org/officeDocument/2006/relationships/image" Target="../media/image9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14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jpg"/><Relationship Id="rId4" Type="http://schemas.openxmlformats.org/officeDocument/2006/relationships/image" Target="../media/image13.jpg"/><Relationship Id="rId5" Type="http://schemas.openxmlformats.org/officeDocument/2006/relationships/image" Target="../media/image16.jpg"/><Relationship Id="rId6" Type="http://schemas.openxmlformats.org/officeDocument/2006/relationships/image" Target="../media/image18.jpg"/><Relationship Id="rId7" Type="http://schemas.openxmlformats.org/officeDocument/2006/relationships/image" Target="../media/image8.png"/><Relationship Id="rId8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0FFFF"/>
            </a:gs>
            <a:gs pos="0">
              <a:srgbClr val="CCCCCC"/>
            </a:gs>
            <a:gs pos="30000">
              <a:srgbClr val="00FFFF"/>
            </a:gs>
            <a:gs pos="52000">
              <a:srgbClr val="FF00FF"/>
            </a:gs>
            <a:gs pos="80000">
              <a:schemeClr val="dk1"/>
            </a:gs>
            <a:gs pos="100000">
              <a:srgbClr val="73737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2843088" y="2175438"/>
            <a:ext cx="3457800" cy="7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rPr b="1" lang="ru" sz="4280">
                <a:latin typeface="Trebuchet MS"/>
                <a:ea typeface="Trebuchet MS"/>
                <a:cs typeface="Trebuchet MS"/>
                <a:sym typeface="Trebuchet MS"/>
              </a:rPr>
              <a:t>Atom Defence</a:t>
            </a:r>
            <a:endParaRPr b="1" sz="428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-915012" y="618427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" name="Google Shape;56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" y="4185597"/>
            <a:ext cx="804951" cy="95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97075" y="4582000"/>
            <a:ext cx="1346924" cy="5615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3"/>
          <p:cNvSpPr txBox="1"/>
          <p:nvPr/>
        </p:nvSpPr>
        <p:spPr>
          <a:xfrm>
            <a:off x="3793875" y="2790075"/>
            <a:ext cx="18246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rgbClr val="202124"/>
                </a:solidFill>
              </a:rPr>
              <a:t>Exception-402</a:t>
            </a:r>
            <a:endParaRPr sz="1800">
              <a:solidFill>
                <a:srgbClr val="202124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0FFFF"/>
            </a:gs>
            <a:gs pos="0">
              <a:srgbClr val="CCCCCC"/>
            </a:gs>
            <a:gs pos="30000">
              <a:srgbClr val="00FFFF"/>
            </a:gs>
            <a:gs pos="52000">
              <a:srgbClr val="FF00FF"/>
            </a:gs>
            <a:gs pos="80000">
              <a:schemeClr val="dk1"/>
            </a:gs>
            <a:gs pos="100000">
              <a:srgbClr val="73737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>
            <p:ph type="title"/>
          </p:nvPr>
        </p:nvSpPr>
        <p:spPr>
          <a:xfrm>
            <a:off x="5607600" y="-11932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14"/>
          <p:cNvSpPr txBox="1"/>
          <p:nvPr>
            <p:ph idx="1" type="body"/>
          </p:nvPr>
        </p:nvSpPr>
        <p:spPr>
          <a:xfrm>
            <a:off x="4464600" y="-82275"/>
            <a:ext cx="4480200" cy="211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4800">
              <a:solidFill>
                <a:srgbClr val="202124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5" name="Google Shape;65;p14"/>
          <p:cNvPicPr preferRelativeResize="0"/>
          <p:nvPr/>
        </p:nvPicPr>
        <p:blipFill rotWithShape="1">
          <a:blip r:embed="rId3">
            <a:alphaModFix/>
          </a:blip>
          <a:srcRect b="16600" l="0" r="0" t="25131"/>
          <a:stretch/>
        </p:blipFill>
        <p:spPr>
          <a:xfrm>
            <a:off x="569150" y="1292575"/>
            <a:ext cx="3594650" cy="2997101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6027825" y="1387650"/>
            <a:ext cx="1152900" cy="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67" name="Google Shape;67;p14"/>
          <p:cNvPicPr preferRelativeResize="0"/>
          <p:nvPr/>
        </p:nvPicPr>
        <p:blipFill rotWithShape="1">
          <a:blip r:embed="rId4">
            <a:alphaModFix/>
          </a:blip>
          <a:srcRect b="0" l="14447" r="8823" t="0"/>
          <a:stretch/>
        </p:blipFill>
        <p:spPr>
          <a:xfrm>
            <a:off x="4767363" y="1292571"/>
            <a:ext cx="3673825" cy="2997104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4"/>
          <p:cNvSpPr txBox="1"/>
          <p:nvPr/>
        </p:nvSpPr>
        <p:spPr>
          <a:xfrm>
            <a:off x="5372175" y="686925"/>
            <a:ext cx="2464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9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Vampire survivor</a:t>
            </a:r>
            <a:endParaRPr b="1" sz="19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9" name="Google Shape;69;p14"/>
          <p:cNvSpPr txBox="1"/>
          <p:nvPr/>
        </p:nvSpPr>
        <p:spPr>
          <a:xfrm>
            <a:off x="1481325" y="742425"/>
            <a:ext cx="1857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Tower survivor </a:t>
            </a:r>
            <a:endParaRPr b="1"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94F9FF"/>
            </a:gs>
            <a:gs pos="0">
              <a:srgbClr val="CCCCCC"/>
            </a:gs>
            <a:gs pos="28000">
              <a:srgbClr val="94F9FF"/>
            </a:gs>
            <a:gs pos="80000">
              <a:schemeClr val="dk1"/>
            </a:gs>
            <a:gs pos="100000">
              <a:srgbClr val="73737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4800">
              <a:solidFill>
                <a:srgbClr val="202124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5" name="Google Shape;7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375" y="0"/>
            <a:ext cx="771525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/>
          <p:nvPr>
            <p:ph type="title"/>
          </p:nvPr>
        </p:nvSpPr>
        <p:spPr>
          <a:xfrm>
            <a:off x="3222425" y="105675"/>
            <a:ext cx="3326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Impact"/>
                <a:ea typeface="Impact"/>
                <a:cs typeface="Impact"/>
                <a:sym typeface="Impact"/>
              </a:rPr>
              <a:t> </a:t>
            </a:r>
            <a:endParaRPr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81" name="Google Shape;81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2" name="Google Shape;82;p16"/>
          <p:cNvPicPr preferRelativeResize="0"/>
          <p:nvPr/>
        </p:nvPicPr>
        <p:blipFill rotWithShape="1">
          <a:blip r:embed="rId4">
            <a:alphaModFix/>
          </a:blip>
          <a:srcRect b="14091" l="8309" r="9823" t="12287"/>
          <a:stretch/>
        </p:blipFill>
        <p:spPr>
          <a:xfrm>
            <a:off x="1203400" y="678363"/>
            <a:ext cx="6737200" cy="3786776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0" y="-76200"/>
            <a:ext cx="1087500" cy="2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999999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7"/>
          <p:cNvSpPr txBox="1"/>
          <p:nvPr>
            <p:ph type="title"/>
          </p:nvPr>
        </p:nvSpPr>
        <p:spPr>
          <a:xfrm>
            <a:off x="375800" y="2140675"/>
            <a:ext cx="1584000" cy="5727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Roadmap</a:t>
            </a:r>
            <a:endParaRPr/>
          </a:p>
        </p:txBody>
      </p:sp>
      <p:sp>
        <p:nvSpPr>
          <p:cNvPr id="89" name="Google Shape;89;p17"/>
          <p:cNvSpPr txBox="1"/>
          <p:nvPr>
            <p:ph idx="1" type="body"/>
          </p:nvPr>
        </p:nvSpPr>
        <p:spPr>
          <a:xfrm>
            <a:off x="317725" y="-8699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7"/>
          <p:cNvSpPr txBox="1"/>
          <p:nvPr/>
        </p:nvSpPr>
        <p:spPr>
          <a:xfrm>
            <a:off x="2215350" y="2140675"/>
            <a:ext cx="158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91" name="Google Shape;91;p17"/>
          <p:cNvSpPr txBox="1"/>
          <p:nvPr/>
        </p:nvSpPr>
        <p:spPr>
          <a:xfrm>
            <a:off x="2215350" y="2140675"/>
            <a:ext cx="1584000" cy="572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92" name="Google Shape;92;p17"/>
          <p:cNvSpPr txBox="1"/>
          <p:nvPr/>
        </p:nvSpPr>
        <p:spPr>
          <a:xfrm>
            <a:off x="4054900" y="2140675"/>
            <a:ext cx="1584000" cy="572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93" name="Google Shape;93;p17"/>
          <p:cNvSpPr txBox="1"/>
          <p:nvPr/>
        </p:nvSpPr>
        <p:spPr>
          <a:xfrm>
            <a:off x="5894450" y="2140675"/>
            <a:ext cx="1584000" cy="572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94" name="Google Shape;94;p17"/>
          <p:cNvSpPr txBox="1"/>
          <p:nvPr/>
        </p:nvSpPr>
        <p:spPr>
          <a:xfrm>
            <a:off x="7734000" y="2140675"/>
            <a:ext cx="1584000" cy="572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95" name="Google Shape;95;p17"/>
          <p:cNvSpPr txBox="1"/>
          <p:nvPr/>
        </p:nvSpPr>
        <p:spPr>
          <a:xfrm>
            <a:off x="-769900" y="2140675"/>
            <a:ext cx="890100" cy="572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3124299" y="1713175"/>
            <a:ext cx="3047600" cy="142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3200">
        <p:push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8"/>
          <p:cNvSpPr txBox="1"/>
          <p:nvPr>
            <p:ph type="title"/>
          </p:nvPr>
        </p:nvSpPr>
        <p:spPr>
          <a:xfrm>
            <a:off x="3802500" y="238375"/>
            <a:ext cx="1865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Comfortaa"/>
                <a:ea typeface="Comfortaa"/>
                <a:cs typeface="Comfortaa"/>
                <a:sym typeface="Comfortaa"/>
              </a:rPr>
              <a:t>Бюджет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02" name="Google Shape;102;p18"/>
          <p:cNvSpPr txBox="1"/>
          <p:nvPr>
            <p:ph idx="1" type="body"/>
          </p:nvPr>
        </p:nvSpPr>
        <p:spPr>
          <a:xfrm>
            <a:off x="311700" y="1950825"/>
            <a:ext cx="8520600" cy="290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 sz="2100">
                <a:solidFill>
                  <a:schemeClr val="accent2"/>
                </a:solidFill>
              </a:rPr>
              <a:t>Казна пуста, милорд! Что будем делать?</a:t>
            </a:r>
            <a:endParaRPr sz="2100">
              <a:solidFill>
                <a:schemeClr val="accent2"/>
              </a:solidFill>
            </a:endParaRPr>
          </a:p>
        </p:txBody>
      </p:sp>
      <p:pic>
        <p:nvPicPr>
          <p:cNvPr id="103" name="Google Shape;10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0025" y="2190900"/>
            <a:ext cx="3810000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65875" y="2190900"/>
            <a:ext cx="3810000" cy="1905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8"/>
          <p:cNvSpPr txBox="1"/>
          <p:nvPr/>
        </p:nvSpPr>
        <p:spPr>
          <a:xfrm>
            <a:off x="980850" y="2854475"/>
            <a:ext cx="2935800" cy="8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500">
                <a:latin typeface="Comfortaa"/>
                <a:ea typeface="Comfortaa"/>
                <a:cs typeface="Comfortaa"/>
                <a:sym typeface="Comfortaa"/>
              </a:rPr>
              <a:t>занять 1 место</a:t>
            </a:r>
            <a:endParaRPr b="1" sz="25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06" name="Google Shape;106;p18"/>
          <p:cNvSpPr txBox="1"/>
          <p:nvPr/>
        </p:nvSpPr>
        <p:spPr>
          <a:xfrm>
            <a:off x="5889375" y="2704825"/>
            <a:ext cx="1737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5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купить 3</a:t>
            </a:r>
            <a:r>
              <a:rPr b="1" lang="ru" sz="25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 пиццы</a:t>
            </a:r>
            <a:endParaRPr b="1" sz="25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07" name="Google Shape;107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26375" y="3691775"/>
            <a:ext cx="1646025" cy="1646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94F9FF"/>
            </a:gs>
            <a:gs pos="0">
              <a:srgbClr val="CCCCCC"/>
            </a:gs>
            <a:gs pos="28000">
              <a:srgbClr val="94F9FF"/>
            </a:gs>
            <a:gs pos="80000">
              <a:schemeClr val="dk1"/>
            </a:gs>
            <a:gs pos="100000">
              <a:srgbClr val="73737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9"/>
          <p:cNvSpPr/>
          <p:nvPr/>
        </p:nvSpPr>
        <p:spPr>
          <a:xfrm>
            <a:off x="2412613" y="2891513"/>
            <a:ext cx="1751700" cy="21567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19"/>
          <p:cNvSpPr/>
          <p:nvPr/>
        </p:nvSpPr>
        <p:spPr>
          <a:xfrm>
            <a:off x="5560813" y="639638"/>
            <a:ext cx="1751700" cy="21567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4" name="Google Shape;114;p19"/>
          <p:cNvPicPr preferRelativeResize="0"/>
          <p:nvPr/>
        </p:nvPicPr>
        <p:blipFill rotWithShape="1">
          <a:blip r:embed="rId3">
            <a:alphaModFix/>
          </a:blip>
          <a:srcRect b="39693" l="37229" r="29435" t="8863"/>
          <a:stretch/>
        </p:blipFill>
        <p:spPr>
          <a:xfrm>
            <a:off x="2478926" y="2985675"/>
            <a:ext cx="1619100" cy="1671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9"/>
          <p:cNvSpPr/>
          <p:nvPr/>
        </p:nvSpPr>
        <p:spPr>
          <a:xfrm>
            <a:off x="3474588" y="639638"/>
            <a:ext cx="1751700" cy="21567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6" name="Google Shape;116;p19"/>
          <p:cNvPicPr preferRelativeResize="0"/>
          <p:nvPr/>
        </p:nvPicPr>
        <p:blipFill rotWithShape="1">
          <a:blip r:embed="rId4">
            <a:alphaModFix/>
          </a:blip>
          <a:srcRect b="48826" l="18223" r="27443" t="16050"/>
          <a:stretch/>
        </p:blipFill>
        <p:spPr>
          <a:xfrm>
            <a:off x="5627028" y="738213"/>
            <a:ext cx="1619224" cy="16711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9"/>
          <p:cNvPicPr preferRelativeResize="0"/>
          <p:nvPr/>
        </p:nvPicPr>
        <p:blipFill rotWithShape="1">
          <a:blip r:embed="rId5">
            <a:alphaModFix/>
          </a:blip>
          <a:srcRect b="33958" l="24553" r="27357" t="3318"/>
          <a:stretch/>
        </p:blipFill>
        <p:spPr>
          <a:xfrm>
            <a:off x="3540826" y="738213"/>
            <a:ext cx="1619226" cy="1671112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9"/>
          <p:cNvSpPr txBox="1"/>
          <p:nvPr/>
        </p:nvSpPr>
        <p:spPr>
          <a:xfrm>
            <a:off x="2125100" y="2286975"/>
            <a:ext cx="1138800" cy="24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9" name="Google Shape;119;p19"/>
          <p:cNvSpPr txBox="1"/>
          <p:nvPr/>
        </p:nvSpPr>
        <p:spPr>
          <a:xfrm>
            <a:off x="5231925" y="1706268"/>
            <a:ext cx="1687800" cy="3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20" name="Google Shape;120;p19"/>
          <p:cNvSpPr txBox="1"/>
          <p:nvPr/>
        </p:nvSpPr>
        <p:spPr>
          <a:xfrm>
            <a:off x="1158050" y="639650"/>
            <a:ext cx="14670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21" name="Google Shape;121;p19"/>
          <p:cNvSpPr/>
          <p:nvPr/>
        </p:nvSpPr>
        <p:spPr>
          <a:xfrm>
            <a:off x="1388375" y="639638"/>
            <a:ext cx="1751700" cy="21567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19"/>
          <p:cNvSpPr txBox="1"/>
          <p:nvPr/>
        </p:nvSpPr>
        <p:spPr>
          <a:xfrm>
            <a:off x="3271200" y="109475"/>
            <a:ext cx="2601600" cy="4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3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Наша команда</a:t>
            </a:r>
            <a:endParaRPr sz="23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23" name="Google Shape;123;p19"/>
          <p:cNvSpPr txBox="1"/>
          <p:nvPr/>
        </p:nvSpPr>
        <p:spPr>
          <a:xfrm>
            <a:off x="1699175" y="3578775"/>
            <a:ext cx="1751700" cy="3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</a:endParaRPr>
          </a:p>
        </p:txBody>
      </p:sp>
      <p:sp>
        <p:nvSpPr>
          <p:cNvPr id="124" name="Google Shape;124;p19"/>
          <p:cNvSpPr txBox="1"/>
          <p:nvPr/>
        </p:nvSpPr>
        <p:spPr>
          <a:xfrm>
            <a:off x="2444575" y="4613225"/>
            <a:ext cx="1687800" cy="4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Design</a:t>
            </a:r>
            <a:endParaRPr sz="18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25" name="Google Shape;125;p19"/>
          <p:cNvSpPr txBox="1"/>
          <p:nvPr/>
        </p:nvSpPr>
        <p:spPr>
          <a:xfrm>
            <a:off x="1386075" y="2361300"/>
            <a:ext cx="1687800" cy="4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HUD</a:t>
            </a:r>
            <a:endParaRPr sz="18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26" name="Google Shape;126;p19"/>
          <p:cNvSpPr txBox="1"/>
          <p:nvPr/>
        </p:nvSpPr>
        <p:spPr>
          <a:xfrm>
            <a:off x="5560825" y="2361300"/>
            <a:ext cx="1687800" cy="4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HUD</a:t>
            </a:r>
            <a:endParaRPr sz="18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27" name="Google Shape;127;p19"/>
          <p:cNvSpPr txBox="1"/>
          <p:nvPr/>
        </p:nvSpPr>
        <p:spPr>
          <a:xfrm>
            <a:off x="3506550" y="2361300"/>
            <a:ext cx="1687800" cy="4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HUD</a:t>
            </a:r>
            <a:endParaRPr sz="18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28" name="Google Shape;128;p19"/>
          <p:cNvSpPr/>
          <p:nvPr/>
        </p:nvSpPr>
        <p:spPr>
          <a:xfrm>
            <a:off x="4571988" y="2891513"/>
            <a:ext cx="1751700" cy="2156700"/>
          </a:xfrm>
          <a:prstGeom prst="rect">
            <a:avLst/>
          </a:prstGeom>
          <a:solidFill>
            <a:srgbClr val="351C7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19"/>
          <p:cNvSpPr txBox="1"/>
          <p:nvPr/>
        </p:nvSpPr>
        <p:spPr>
          <a:xfrm>
            <a:off x="4501925" y="4613125"/>
            <a:ext cx="2003400" cy="4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Game - design</a:t>
            </a:r>
            <a:endParaRPr sz="18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30" name="Google Shape;130;p19"/>
          <p:cNvPicPr preferRelativeResize="0"/>
          <p:nvPr/>
        </p:nvPicPr>
        <p:blipFill rotWithShape="1">
          <a:blip r:embed="rId6">
            <a:alphaModFix/>
          </a:blip>
          <a:srcRect b="39521" l="29079" r="17387" t="18546"/>
          <a:stretch/>
        </p:blipFill>
        <p:spPr>
          <a:xfrm>
            <a:off x="1454763" y="738225"/>
            <a:ext cx="1619101" cy="1671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flipH="1" rot="2699997">
            <a:off x="1086410" y="645580"/>
            <a:ext cx="4250580" cy="42505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482450" y="2891513"/>
            <a:ext cx="2042362" cy="2042362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19"/>
          <p:cNvSpPr txBox="1"/>
          <p:nvPr/>
        </p:nvSpPr>
        <p:spPr>
          <a:xfrm>
            <a:off x="5420700" y="289152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</a:t>
            </a:r>
            <a:r>
              <a:rPr lang="ru"/>
              <a:t>@Kerioth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